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ner, Marthie" initials="TM" lastIdx="2" clrIdx="0"/>
  <p:cmAuthor id="2" name="Barr, Mark" initials="BM" lastIdx="1" clrIdx="1"/>
  <p:cmAuthor id="3" name="Parsons, Will" initials="P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3108"/>
    <a:srgbClr val="D8003B"/>
    <a:srgbClr val="D8212F"/>
    <a:srgbClr val="FD790C"/>
    <a:srgbClr val="FE9F0C"/>
    <a:srgbClr val="FBB215"/>
    <a:srgbClr val="FD9208"/>
    <a:srgbClr val="FECA1D"/>
    <a:srgbClr val="B40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32" autoAdjust="0"/>
  </p:normalViewPr>
  <p:slideViewPr>
    <p:cSldViewPr snapToGrid="0">
      <p:cViewPr varScale="1">
        <p:scale>
          <a:sx n="77" d="100"/>
          <a:sy n="77" d="100"/>
        </p:scale>
        <p:origin x="30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95472-8F67-E549-B517-669EA281DB03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D902F-0314-C345-A050-058D1BCB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867" y="2937934"/>
            <a:ext cx="7766936" cy="1646302"/>
          </a:xfrm>
        </p:spPr>
        <p:txBody>
          <a:bodyPr anchor="b">
            <a:no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83667"/>
            <a:ext cx="7766936" cy="905932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 descr="EHDC logo 22 white - 7cm transparen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32" y="383199"/>
            <a:ext cx="2453811" cy="1477266"/>
          </a:xfrm>
          <a:prstGeom prst="rect">
            <a:avLst/>
          </a:prstGeom>
        </p:spPr>
      </p:pic>
      <p:pic>
        <p:nvPicPr>
          <p:cNvPr id="7" name="Picture 6" descr="ehdc big leaf.png"/>
          <p:cNvPicPr>
            <a:picLocks noChangeAspect="1"/>
          </p:cNvPicPr>
          <p:nvPr userDrawn="1"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46" b="17591"/>
          <a:stretch/>
        </p:blipFill>
        <p:spPr>
          <a:xfrm>
            <a:off x="3091887" y="2207747"/>
            <a:ext cx="9100114" cy="46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40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8" y="4546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868" y="5172605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85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3580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016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35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60402" y="1998133"/>
            <a:ext cx="8596668" cy="10160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65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90"/>
            <a:ext cx="8593666" cy="3241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490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689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35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766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207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014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36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3666" cy="3605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EHDC logo 22 - 7cm transparent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32" y="287382"/>
            <a:ext cx="2106676" cy="1268281"/>
          </a:xfrm>
          <a:prstGeom prst="rect">
            <a:avLst/>
          </a:prstGeom>
        </p:spPr>
      </p:pic>
      <p:pic>
        <p:nvPicPr>
          <p:cNvPr id="6" name="Picture 5" descr="ehdc big leaf.png"/>
          <p:cNvPicPr>
            <a:picLocks noChangeAspect="1"/>
          </p:cNvPicPr>
          <p:nvPr userDrawn="1"/>
        </p:nvPicPr>
        <p:blipFill rotWithShape="1"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74" b="15375"/>
          <a:stretch/>
        </p:blipFill>
        <p:spPr>
          <a:xfrm>
            <a:off x="3195039" y="2082699"/>
            <a:ext cx="8996961" cy="477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1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9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C1BF-490E-47E1-933E-291D54DB5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606800"/>
            <a:ext cx="7766936" cy="1202267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Hollybrook Play park consultation </a:t>
            </a:r>
            <a:endParaRPr lang="en-US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92F2B52-8B5D-09AA-6F0A-48350DB5B9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Results </a:t>
            </a:r>
          </a:p>
        </p:txBody>
      </p:sp>
    </p:spTree>
    <p:extLst>
      <p:ext uri="{BB962C8B-B14F-4D97-AF65-F5344CB8AC3E}">
        <p14:creationId xmlns:p14="http://schemas.microsoft.com/office/powerpoint/2010/main" val="1099562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31A034E5-CB7C-D545-D820-DC900F5B623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If you have any further comments, or something that you think might help meet the needs of community, please let us know here?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0D9EB7-E43A-734C-53ED-E55A1497D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5395"/>
            <a:ext cx="6610350" cy="1638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27650A-1433-FDB8-75C1-3A48ED7D1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2808418"/>
            <a:ext cx="65913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9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31A034E5-CB7C-D545-D820-DC900F5B623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If you have any further comments, or something that you think might help meet the needs of community, please let us know here?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F442A7-BA68-D48E-7D51-F162BD113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9412"/>
            <a:ext cx="6543675" cy="3876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34A806-AE70-DBC1-08D0-572E3C9D54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982" y="2486021"/>
            <a:ext cx="5449018" cy="437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3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31A034E5-CB7C-D545-D820-DC900F5B623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If you have any further comments, or something that you think might help meet the needs of community, please let us know here?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C3DCB4-F7F0-C427-E23E-5D029BD81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0276"/>
            <a:ext cx="7714401" cy="199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4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202E-B618-E9F8-BEA2-3023AD229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87" y="158663"/>
            <a:ext cx="8596668" cy="1320800"/>
          </a:xfrm>
        </p:spPr>
        <p:txBody>
          <a:bodyPr/>
          <a:lstStyle/>
          <a:p>
            <a:r>
              <a:rPr lang="en-GB" dirty="0"/>
              <a:t>Overall results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A2951-0DB2-1D1A-8EAE-9FEA6D070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19273"/>
            <a:ext cx="8596668" cy="355739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Hollybrook play area consultation started on Tuesday 7</a:t>
            </a:r>
            <a:r>
              <a:rPr lang="en-GB" baseline="30000" dirty="0"/>
              <a:t>th</a:t>
            </a:r>
            <a:r>
              <a:rPr lang="en-GB" dirty="0"/>
              <a:t> November 2023 and ran for six weeks closing on Tuesday 19</a:t>
            </a:r>
            <a:r>
              <a:rPr lang="en-GB" baseline="30000" dirty="0"/>
              <a:t>th</a:t>
            </a:r>
            <a:r>
              <a:rPr lang="en-GB" dirty="0"/>
              <a:t> December 2023. The survey received 114 responses. </a:t>
            </a:r>
          </a:p>
          <a:p>
            <a:endParaRPr lang="en-GB" dirty="0"/>
          </a:p>
          <a:p>
            <a:r>
              <a:rPr lang="en-GB" dirty="0"/>
              <a:t>Results broken down into location</a:t>
            </a:r>
          </a:p>
          <a:p>
            <a:r>
              <a:rPr lang="en-GB" b="1" dirty="0"/>
              <a:t>Whitehill &amp; Bordon 102 </a:t>
            </a:r>
            <a:r>
              <a:rPr lang="en-GB" dirty="0"/>
              <a:t>responses</a:t>
            </a:r>
          </a:p>
          <a:p>
            <a:r>
              <a:rPr lang="en-GB" b="1" dirty="0"/>
              <a:t>Lindford 9</a:t>
            </a:r>
            <a:r>
              <a:rPr lang="en-GB" dirty="0"/>
              <a:t> responses </a:t>
            </a:r>
          </a:p>
          <a:p>
            <a:r>
              <a:rPr lang="en-GB" b="1" dirty="0"/>
              <a:t>Headley 2</a:t>
            </a:r>
            <a:r>
              <a:rPr lang="en-GB" dirty="0"/>
              <a:t> responses</a:t>
            </a:r>
          </a:p>
          <a:p>
            <a:r>
              <a:rPr lang="en-GB" b="1" dirty="0"/>
              <a:t>Bramshott and Liphook 1</a:t>
            </a:r>
            <a:r>
              <a:rPr lang="en-GB" dirty="0"/>
              <a:t> responses</a:t>
            </a:r>
          </a:p>
          <a:p>
            <a:r>
              <a:rPr lang="en-GB" b="1" dirty="0"/>
              <a:t>Grayshott  0</a:t>
            </a:r>
            <a:r>
              <a:rPr lang="en-GB" dirty="0"/>
              <a:t> responses</a:t>
            </a:r>
          </a:p>
          <a:p>
            <a:r>
              <a:rPr lang="en-GB" b="1" dirty="0"/>
              <a:t>Other 0 </a:t>
            </a:r>
            <a:r>
              <a:rPr lang="en-GB" dirty="0"/>
              <a:t>responses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B74888-C41E-8A92-2DD0-44035FEC5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878" y="1479463"/>
            <a:ext cx="3572733" cy="22507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84E349-C16E-42C3-B7A6-E02425ACF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495" y="3924713"/>
            <a:ext cx="4745545" cy="225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7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9D1984-5EAE-C9B1-93B4-4CAD1E4CE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31" y="106703"/>
            <a:ext cx="8596668" cy="1016000"/>
          </a:xfrm>
        </p:spPr>
        <p:txBody>
          <a:bodyPr/>
          <a:lstStyle/>
          <a:p>
            <a:r>
              <a:rPr lang="en-GB" dirty="0"/>
              <a:t>How would you use the open space?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BCA7FB-78EE-243C-1539-9B20928A4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1" y="860185"/>
            <a:ext cx="7481516" cy="32063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D9A631-C003-2D52-C927-E45AB1644D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1" y="4066549"/>
            <a:ext cx="6282259" cy="264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5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9B77D749-B99A-F4C6-2999-311F492F1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31" y="106703"/>
            <a:ext cx="8596668" cy="1016000"/>
          </a:xfrm>
        </p:spPr>
        <p:txBody>
          <a:bodyPr/>
          <a:lstStyle/>
          <a:p>
            <a:r>
              <a:rPr lang="en-GB" dirty="0"/>
              <a:t>Which is you/your child's favourite type of equipment in a play area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5E53BD-1D29-75D6-F5DC-C45A2EC96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45" y="1217633"/>
            <a:ext cx="6778067" cy="30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7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91A05E1C-1779-D67B-125E-E92F1CE0A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31" y="106703"/>
            <a:ext cx="8596668" cy="1016000"/>
          </a:xfrm>
        </p:spPr>
        <p:txBody>
          <a:bodyPr/>
          <a:lstStyle/>
          <a:p>
            <a:r>
              <a:rPr lang="en-GB" dirty="0"/>
              <a:t>Which is your/your </a:t>
            </a:r>
            <a:r>
              <a:rPr lang="en-GB" dirty="0" err="1"/>
              <a:t>childs</a:t>
            </a:r>
            <a:r>
              <a:rPr lang="en-GB" dirty="0"/>
              <a:t> favourite type of play?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F9B1DB8C-3D2C-0650-5839-7EC85F007B84}"/>
              </a:ext>
            </a:extLst>
          </p:cNvPr>
          <p:cNvSpPr txBox="1">
            <a:spLocks/>
          </p:cNvSpPr>
          <p:nvPr/>
        </p:nvSpPr>
        <p:spPr>
          <a:xfrm>
            <a:off x="96731" y="3252823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is your/your </a:t>
            </a:r>
            <a:r>
              <a:rPr lang="en-GB" dirty="0" err="1"/>
              <a:t>childs</a:t>
            </a:r>
            <a:r>
              <a:rPr lang="en-GB" dirty="0"/>
              <a:t> favourite type of play?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62F6AE-FA10-8439-45ED-CC3F66DB1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66" y="1122703"/>
            <a:ext cx="6515100" cy="1743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85BBD5-3321-124E-FB68-AFC763B79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16" y="4371453"/>
            <a:ext cx="64008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3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1F45B17-7627-C8EA-E3D9-2819CA31A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31" y="106703"/>
            <a:ext cx="8596668" cy="1016000"/>
          </a:xfrm>
        </p:spPr>
        <p:txBody>
          <a:bodyPr/>
          <a:lstStyle/>
          <a:p>
            <a:r>
              <a:rPr lang="en-GB" dirty="0"/>
              <a:t>Which is your/your </a:t>
            </a:r>
            <a:r>
              <a:rPr lang="en-GB" dirty="0" err="1"/>
              <a:t>childs</a:t>
            </a:r>
            <a:r>
              <a:rPr lang="en-GB" dirty="0"/>
              <a:t> favourite type of play?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3F3A8958-38AD-A5D5-B9C9-F943E29D83ED}"/>
              </a:ext>
            </a:extLst>
          </p:cNvPr>
          <p:cNvSpPr txBox="1">
            <a:spLocks/>
          </p:cNvSpPr>
          <p:nvPr/>
        </p:nvSpPr>
        <p:spPr>
          <a:xfrm>
            <a:off x="0" y="292100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type of gym equipment would you like to see?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05BCFE-6B5F-4481-D638-1DFE81A17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1" y="1035050"/>
            <a:ext cx="6600825" cy="1885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EC0911-0863-6E12-80E7-02BC3B539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04" y="3937000"/>
            <a:ext cx="65246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8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CF32C5-CECA-312D-5112-2B3D9CB17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74" y="1016000"/>
            <a:ext cx="6429375" cy="1781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6A86B4-35B2-25E5-CE5E-B82286E9CF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263" y="4196916"/>
            <a:ext cx="6457950" cy="1981200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2444D83-485C-89A5-A254-3B282ED9B46F}"/>
              </a:ext>
            </a:extLst>
          </p:cNvPr>
          <p:cNvSpPr txBox="1">
            <a:spLocks/>
          </p:cNvSpPr>
          <p:nvPr/>
        </p:nvSpPr>
        <p:spPr>
          <a:xfrm>
            <a:off x="139874" y="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type of gym equipment would you like to see? 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2A2D4DCF-84CC-8E6E-F3F0-1DDEAC9B7D44}"/>
              </a:ext>
            </a:extLst>
          </p:cNvPr>
          <p:cNvSpPr txBox="1">
            <a:spLocks/>
          </p:cNvSpPr>
          <p:nvPr/>
        </p:nvSpPr>
        <p:spPr>
          <a:xfrm>
            <a:off x="0" y="292100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type of gym equipment would you like to see? </a:t>
            </a:r>
          </a:p>
        </p:txBody>
      </p:sp>
    </p:spTree>
    <p:extLst>
      <p:ext uri="{BB962C8B-B14F-4D97-AF65-F5344CB8AC3E}">
        <p14:creationId xmlns:p14="http://schemas.microsoft.com/office/powerpoint/2010/main" val="325370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9AEF655-1F53-3E3C-1657-7007EFA97051}"/>
              </a:ext>
            </a:extLst>
          </p:cNvPr>
          <p:cNvSpPr txBox="1">
            <a:spLocks/>
          </p:cNvSpPr>
          <p:nvPr/>
        </p:nvSpPr>
        <p:spPr>
          <a:xfrm>
            <a:off x="100209" y="342900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part of the new open space is most important to you?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89C8165-00E3-EA01-5014-0C4B0A006EF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part of the new open space is most important to you?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FB3E09-3A6E-16F5-9C55-6D1E7EED7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6701"/>
            <a:ext cx="6572250" cy="2038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152A86-EEA3-4AD8-3D13-4D24C6FC9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4238863"/>
            <a:ext cx="621982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7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31A034E5-CB7C-D545-D820-DC900F5B623A}"/>
              </a:ext>
            </a:extLst>
          </p:cNvPr>
          <p:cNvSpPr txBox="1">
            <a:spLocks/>
          </p:cNvSpPr>
          <p:nvPr/>
        </p:nvSpPr>
        <p:spPr>
          <a:xfrm>
            <a:off x="100209" y="342900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part of the new open space is most important to you?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DBB6292D-C8DD-DF35-1649-8886D97902A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596668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Which part of the new open space is most important to you?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3EB6BA-5384-87E5-BB53-8C991394E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6" y="1016000"/>
            <a:ext cx="6648450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21DF8B-52F7-BA58-CA21-B4FF4B588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32" y="4445000"/>
            <a:ext cx="6534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917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ehdc brand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0A534B"/>
      </a:accent1>
      <a:accent2>
        <a:srgbClr val="21FF06"/>
      </a:accent2>
      <a:accent3>
        <a:srgbClr val="FFBA00"/>
      </a:accent3>
      <a:accent4>
        <a:srgbClr val="99CC00"/>
      </a:accent4>
      <a:accent5>
        <a:srgbClr val="528A02"/>
      </a:accent5>
      <a:accent6>
        <a:srgbClr val="1FAA0D"/>
      </a:accent6>
      <a:hlink>
        <a:srgbClr val="108040"/>
      </a:hlink>
      <a:folHlink>
        <a:srgbClr val="108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18CBA7E954F4C8C5C5FBD7C84429D" ma:contentTypeVersion="7" ma:contentTypeDescription="Create a new document." ma:contentTypeScope="" ma:versionID="39a955307894436137f3cc6d3de919f5">
  <xsd:schema xmlns:xsd="http://www.w3.org/2001/XMLSchema" xmlns:xs="http://www.w3.org/2001/XMLSchema" xmlns:p="http://schemas.microsoft.com/office/2006/metadata/properties" xmlns:ns2="568a83db-c8e6-4234-b012-f85381ff7894" xmlns:ns3="98de0e77-7838-4a2d-a973-d45010fa75f9" targetNamespace="http://schemas.microsoft.com/office/2006/metadata/properties" ma:root="true" ma:fieldsID="d34c7dba2accacbd5d17ebfa6793c34b" ns2:_="" ns3:_="">
    <xsd:import namespace="568a83db-c8e6-4234-b012-f85381ff7894"/>
    <xsd:import namespace="98de0e77-7838-4a2d-a973-d45010fa75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a83db-c8e6-4234-b012-f85381ff78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e0e77-7838-4a2d-a973-d45010fa75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B23F33-D510-439D-8550-FE064B38B0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F489F-3C57-453B-9122-1115A0B23F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8a83db-c8e6-4234-b012-f85381ff7894"/>
    <ds:schemaRef ds:uri="98de0e77-7838-4a2d-a973-d45010fa75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BAE9F0-EF1F-4C81-889A-6A44F389BC42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568a83db-c8e6-4234-b012-f85381ff7894"/>
    <ds:schemaRef ds:uri="http://schemas.microsoft.com/office/infopath/2007/PartnerControls"/>
    <ds:schemaRef ds:uri="98de0e77-7838-4a2d-a973-d45010fa75f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281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 3</vt:lpstr>
      <vt:lpstr>Facet</vt:lpstr>
      <vt:lpstr>Hollybrook Play park consultation </vt:lpstr>
      <vt:lpstr>Overall results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Working Styles Project  Staff Update  28th May 2021  Simon Jenkins Executive Director</dc:title>
  <dc:creator>Tickner, Caroline</dc:creator>
  <cp:lastModifiedBy>Wigg, Katy</cp:lastModifiedBy>
  <cp:revision>265</cp:revision>
  <dcterms:created xsi:type="dcterms:W3CDTF">2021-05-21T12:54:50Z</dcterms:created>
  <dcterms:modified xsi:type="dcterms:W3CDTF">2024-01-04T15:33:23Z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0x01010038F18CBA7E954F4C8C5C5FBD7C84429D</vt:lpwstr>
  </property>
</Properties>
</file>